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9" r:id="rId4"/>
    <p:sldId id="264" r:id="rId5"/>
    <p:sldId id="265" r:id="rId6"/>
    <p:sldId id="260" r:id="rId7"/>
    <p:sldId id="261" r:id="rId8"/>
    <p:sldId id="262" r:id="rId9"/>
    <p:sldId id="263" r:id="rId10"/>
    <p:sldId id="266" r:id="rId11"/>
    <p:sldId id="269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991FB7B-6B23-4961-9124-848142ADDE69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2E18519-888F-4D72-80BF-0FFACCF42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4;&#1054;&#1059;\&#1056;&#1072;&#1073;&#1086;&#1095;&#1080;&#1081;%20&#1089;&#1090;&#1086;&#1083;\&#1084;&#1072;&#1089;&#1090;&#1077;&#1088;\Modnyj_prigovor_-_Zastavka_(iPlayer.fm).mp3" TargetMode="External"/><Relationship Id="rId5" Type="http://schemas.openxmlformats.org/officeDocument/2006/relationships/hyperlink" Target="file:///C:\Documents%20and%20Settings\&#1044;&#1054;&#1059;\&#1056;&#1072;&#1073;&#1086;&#1095;&#1080;&#1081;%20&#1089;&#1090;&#1086;&#1083;\&#1084;&#1072;&#1089;&#1090;&#1077;&#1088;\&#1047;&#1072;&#1089;&#1090;&#1072;&#1074;&#1082;&#1080;%20&#1087;&#1077;&#1088;&#1077;&#1076;&#1072;&#1095;%20-%20&#1090;&#1077;&#1083;&#1077;&#1074;&#1080;&#1079;&#1080;&#1086;&#1085;&#1085;&#1099;&#1077;%20&#1079;&#1072;&#1089;&#1090;&#1072;&#1074;&#1082;&#1080;%20-%20&#1079;&#1072;&#1089;&#1090;&#1072;&#1074;&#1082;&#1072;%20&#1084;&#1086;&#1076;&#1085;&#1099;&#1081;%20&#1087;&#1088;&#1080;&#1075;&#1086;&#1074;&#1086;&#1088;.avi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&#1044;&#1054;&#1059;\&#1056;&#1072;&#1073;&#1086;&#1095;&#1080;&#1081;%20&#1089;&#1090;&#1086;&#1083;\&#1084;&#1072;&#1089;&#1090;&#1077;&#1088;\&#1060;&#1080;&#1083;&#1100;&#1084;.av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ДОУ\Рабочий стол\Лесенка успеха 2016 МАДОУ № 1 Чистякова С. В\Модный приговор\Изображение 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Modnyj_prigovor_-_Zastav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  <p:sp>
        <p:nvSpPr>
          <p:cNvPr id="6" name="Управляющая кнопка: фильм 5">
            <a:hlinkClick r:id="rId5" action="ppaction://hlinkfile" highlightClick="1"/>
          </p:cNvPr>
          <p:cNvSpPr/>
          <p:nvPr/>
        </p:nvSpPr>
        <p:spPr>
          <a:xfrm>
            <a:off x="7715272" y="6143644"/>
            <a:ext cx="1143008" cy="500066"/>
          </a:xfrm>
          <a:prstGeom prst="actionButtonMovi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9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ДОУ\Рабочий стол\Лесенка успеха 2016 МАДОУ № 1 Чистякова С. В\Модный приговор\Изображение 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://topicstock.pantip.com/chalermthai/topicstock/2010/12/A10058283/A10058283-1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3140968"/>
            <a:ext cx="2985831" cy="22393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620688"/>
            <a:ext cx="2686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находчивый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84784"/>
            <a:ext cx="3403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сочувствующий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476672"/>
            <a:ext cx="3201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трудолюбивый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484784"/>
            <a:ext cx="1718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добрый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2060848"/>
            <a:ext cx="1824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щедрый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Picture 4" descr="http://www.pixic.ru/i/K01085d0f3c9A12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84584" y="3284984"/>
            <a:ext cx="4423935" cy="2767095"/>
          </a:xfrm>
          <a:prstGeom prst="rect">
            <a:avLst/>
          </a:prstGeom>
          <a:noFill/>
        </p:spPr>
      </p:pic>
      <p:pic>
        <p:nvPicPr>
          <p:cNvPr id="10" name="Picture 2" descr="C:\Documents and Settings\ДОУ\Рабочий стол\4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356992"/>
            <a:ext cx="4114493" cy="3309881"/>
          </a:xfrm>
          <a:prstGeom prst="rect">
            <a:avLst/>
          </a:prstGeom>
          <a:noFill/>
        </p:spPr>
      </p:pic>
      <p:pic>
        <p:nvPicPr>
          <p:cNvPr id="11" name="Picture 4" descr="http://www.tourbook.ru/static/i/lot-720x66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717032"/>
            <a:ext cx="1651093" cy="1513502"/>
          </a:xfrm>
          <a:prstGeom prst="rect">
            <a:avLst/>
          </a:prstGeom>
          <a:noFill/>
        </p:spPr>
      </p:pic>
      <p:pic>
        <p:nvPicPr>
          <p:cNvPr id="12" name="Picture 8" descr="http://i1139.photobucket.com/albums/n545/NuttersHome/eBay%20Auction%20Template/NH001/NH_GiftBox_gol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3861048"/>
            <a:ext cx="1850204" cy="1850204"/>
          </a:xfrm>
          <a:prstGeom prst="rect">
            <a:avLst/>
          </a:prstGeom>
          <a:noFill/>
        </p:spPr>
      </p:pic>
      <p:pic>
        <p:nvPicPr>
          <p:cNvPr id="13" name="Picture 4" descr="http://www.tourbook.ru/static/i/lot-720x66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4581128"/>
            <a:ext cx="1651093" cy="1513502"/>
          </a:xfrm>
          <a:prstGeom prst="rect">
            <a:avLst/>
          </a:prstGeom>
          <a:noFill/>
        </p:spPr>
      </p:pic>
      <p:pic>
        <p:nvPicPr>
          <p:cNvPr id="14" name="Picture 10" descr="http://dbukurgan.ru/files/images/koroboch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3356992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ДОУ\Рабочий стол\Лесенка успеха 2016 МАДОУ № 1 Чистякова С. В\Модный приговор\Изображение 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2.mzstatic.com/us/r1000/085/Purple/2e/73/8f/mzl.bahepzdl.1024x1024-65.jpg"/>
          <p:cNvPicPr>
            <a:picLocks noChangeAspect="1" noChangeArrowheads="1"/>
          </p:cNvPicPr>
          <p:nvPr/>
        </p:nvPicPr>
        <p:blipFill>
          <a:blip r:embed="rId2" cstate="print"/>
          <a:srcRect l="7349" t="12431" r="8780" b="16519"/>
          <a:stretch>
            <a:fillRect/>
          </a:stretch>
        </p:blipFill>
        <p:spPr bwMode="auto">
          <a:xfrm>
            <a:off x="714348" y="714356"/>
            <a:ext cx="3600000" cy="53559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857232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   Все нравственное воспитание детей сводится к доброму примеру. </a:t>
            </a:r>
          </a:p>
          <a:p>
            <a:r>
              <a:rPr lang="ru-RU" sz="2800" dirty="0" smtClean="0">
                <a:latin typeface="Arial Black" pitchFamily="34" charset="0"/>
              </a:rPr>
              <a:t>   Живите хорошо или хоть старайтесь жить хорошо,            и вы по мере вашего успеха в хорошей жизни хорошо воспитаете детей.</a:t>
            </a:r>
            <a:endParaRPr lang="ru-RU" sz="2800" dirty="0">
              <a:latin typeface="Arial Black" pitchFamily="34" charset="0"/>
            </a:endParaRPr>
          </a:p>
          <a:p>
            <a:pPr algn="r"/>
            <a:r>
              <a:rPr lang="ru-RU" sz="2800" dirty="0" smtClean="0">
                <a:latin typeface="Arial Black" pitchFamily="34" charset="0"/>
              </a:rPr>
              <a:t>            </a:t>
            </a:r>
            <a:r>
              <a:rPr lang="ru-RU" sz="2400" dirty="0" smtClean="0">
                <a:latin typeface="Arial Black" pitchFamily="34" charset="0"/>
              </a:rPr>
              <a:t>Лев Толстой</a:t>
            </a:r>
            <a:endParaRPr lang="ru-RU" sz="2000" dirty="0" smtClean="0">
              <a:latin typeface="Arial Black" pitchFamily="34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49575" y="2584940"/>
            <a:ext cx="3937267" cy="2262781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  <a:t>Манеры выказывают нравы, подобно тому,                         как платье обнаруживает талию.</a:t>
            </a:r>
            <a:endParaRPr lang="ru-RU" sz="3600" dirty="0">
              <a:solidFill>
                <a:schemeClr val="tx2">
                  <a:lumMod val="50000"/>
                </a:schemeClr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7210" y="5120641"/>
            <a:ext cx="3711800" cy="923699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Бэкон </a:t>
            </a:r>
            <a:r>
              <a:rPr lang="ru-RU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Фрэнсис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ДОУ\Рабочий стол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3600000" cy="5429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ДОУ\Рабочий стол\Лесенка успеха 2016 МАДОУ № 1 Чистякова С. В\Модный приговор\Изображение 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14480" y="2500306"/>
            <a:ext cx="6786610" cy="9096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Счастливое завтра</a:t>
            </a:r>
            <a:endParaRPr lang="ru-RU" sz="4400" dirty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ДОУ\Рабочий стол\Лесенка успеха 2016 МАДОУ № 1 Чистякова С. В\Модный приговор\Изображение 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Управляющая кнопка: фильм 4">
            <a:hlinkClick r:id="rId3" action="ppaction://hlinkfile" highlightClick="1"/>
          </p:cNvPr>
          <p:cNvSpPr/>
          <p:nvPr/>
        </p:nvSpPr>
        <p:spPr>
          <a:xfrm>
            <a:off x="7786710" y="6215082"/>
            <a:ext cx="1143008" cy="500066"/>
          </a:xfrm>
          <a:prstGeom prst="actionButtonMovi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0100" y="2071678"/>
            <a:ext cx="8911687" cy="8634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effectLst/>
                <a:latin typeface="Arial Black" pitchFamily="34" charset="0"/>
              </a:rPr>
              <a:t>Чужие ботинки дальше от ног</a:t>
            </a:r>
            <a:endParaRPr lang="ru-RU" sz="3600" dirty="0">
              <a:solidFill>
                <a:schemeClr val="bg2">
                  <a:lumMod val="10000"/>
                </a:schemeClr>
              </a:solidFill>
              <a:effectLst/>
              <a:latin typeface="Arial Black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2285992"/>
            <a:ext cx="7643866" cy="8634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Своя рубашка ближе к телу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43042" y="2143116"/>
            <a:ext cx="6858048" cy="863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   Собак не страшиться –                               по городу гулять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00100" y="2143116"/>
            <a:ext cx="7858180" cy="1428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        Волков бояться 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–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                        в лес не ходить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00166" y="1857364"/>
            <a:ext cx="7429584" cy="863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     Мало счастья –                             много вопросов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85918" y="2214554"/>
            <a:ext cx="6572296" cy="8634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Семь бед – один ответ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57290" y="2071678"/>
            <a:ext cx="7102552" cy="8634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От смелости затылок мал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857356" y="2214554"/>
            <a:ext cx="6110752" cy="8634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 страха глаза велики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101</Words>
  <Application>Microsoft Office PowerPoint</Application>
  <PresentationFormat>Экран (4:3)</PresentationFormat>
  <Paragraphs>19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Манеры выказывают нравы, подобно тому,                         как платье обнаруживает талию.</vt:lpstr>
      <vt:lpstr>Слайд 3</vt:lpstr>
      <vt:lpstr>Слайд 4</vt:lpstr>
      <vt:lpstr>Слайд 5</vt:lpstr>
      <vt:lpstr>Чужие ботинки дальше от ног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</dc:creator>
  <cp:lastModifiedBy>Sh</cp:lastModifiedBy>
  <cp:revision>5</cp:revision>
  <dcterms:created xsi:type="dcterms:W3CDTF">2015-11-12T15:49:50Z</dcterms:created>
  <dcterms:modified xsi:type="dcterms:W3CDTF">2015-11-12T16:24:39Z</dcterms:modified>
</cp:coreProperties>
</file>